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4"/>
  </p:sldMasterIdLst>
  <p:sldIdLst>
    <p:sldId id="256" r:id="rId5"/>
    <p:sldId id="258" r:id="rId6"/>
  </p:sldIdLst>
  <p:sldSz cx="21599525" cy="277193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ção Padrão" id="{08FAD12B-FC95-455D-A9C9-306AC1EC088C}">
          <p14:sldIdLst>
            <p14:sldId id="256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78EB5"/>
    <a:srgbClr val="C09223"/>
    <a:srgbClr val="017BA5"/>
    <a:srgbClr val="CDF2FF"/>
    <a:srgbClr val="F4E6C2"/>
    <a:srgbClr val="D5D7EB"/>
    <a:srgbClr val="3B4078"/>
    <a:srgbClr val="C0E9F8"/>
    <a:srgbClr val="E4F6FC"/>
    <a:srgbClr val="F9DE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D925A3C-3B46-D663-213A-3A0F6A66F6EA}" v="1" dt="2024-09-05T19:52:24.8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28" d="100"/>
          <a:sy n="28" d="100"/>
        </p:scale>
        <p:origin x="285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rginia Kuhnen Zunino" userId="40fb5cb1-f6b5-40ad-9b26-be79fbcbab43" providerId="ADAL" clId="{50F4EFA3-765E-45F3-85BE-8E25F6394645}"/>
    <pc:docChg chg="custSel modSld">
      <pc:chgData name="Virginia Kuhnen Zunino" userId="40fb5cb1-f6b5-40ad-9b26-be79fbcbab43" providerId="ADAL" clId="{50F4EFA3-765E-45F3-85BE-8E25F6394645}" dt="2024-09-05T18:26:15.770" v="131" actId="20577"/>
      <pc:docMkLst>
        <pc:docMk/>
      </pc:docMkLst>
      <pc:sldChg chg="addSp delSp modSp">
        <pc:chgData name="Virginia Kuhnen Zunino" userId="40fb5cb1-f6b5-40ad-9b26-be79fbcbab43" providerId="ADAL" clId="{50F4EFA3-765E-45F3-85BE-8E25F6394645}" dt="2024-09-05T18:21:37.751" v="14" actId="1076"/>
        <pc:sldMkLst>
          <pc:docMk/>
          <pc:sldMk cId="905855233" sldId="256"/>
        </pc:sldMkLst>
        <pc:picChg chg="add mod modCrop">
          <ac:chgData name="Virginia Kuhnen Zunino" userId="40fb5cb1-f6b5-40ad-9b26-be79fbcbab43" providerId="ADAL" clId="{50F4EFA3-765E-45F3-85BE-8E25F6394645}" dt="2024-09-05T18:21:37.751" v="14" actId="1076"/>
          <ac:picMkLst>
            <pc:docMk/>
            <pc:sldMk cId="905855233" sldId="256"/>
            <ac:picMk id="8" creationId="{E5051158-14AF-4BE4-B69A-24BC27E9F2D0}"/>
          </ac:picMkLst>
        </pc:picChg>
        <pc:picChg chg="del">
          <ac:chgData name="Virginia Kuhnen Zunino" userId="40fb5cb1-f6b5-40ad-9b26-be79fbcbab43" providerId="ADAL" clId="{50F4EFA3-765E-45F3-85BE-8E25F6394645}" dt="2024-09-05T18:20:52.218" v="1" actId="478"/>
          <ac:picMkLst>
            <pc:docMk/>
            <pc:sldMk cId="905855233" sldId="256"/>
            <ac:picMk id="52" creationId="{FD7749EC-D334-40E1-AFF5-8AE14648AECD}"/>
          </ac:picMkLst>
        </pc:picChg>
      </pc:sldChg>
      <pc:sldChg chg="modSp">
        <pc:chgData name="Virginia Kuhnen Zunino" userId="40fb5cb1-f6b5-40ad-9b26-be79fbcbab43" providerId="ADAL" clId="{50F4EFA3-765E-45F3-85BE-8E25F6394645}" dt="2024-09-05T18:26:15.770" v="131" actId="20577"/>
        <pc:sldMkLst>
          <pc:docMk/>
          <pc:sldMk cId="21052566" sldId="258"/>
        </pc:sldMkLst>
        <pc:spChg chg="mod">
          <ac:chgData name="Virginia Kuhnen Zunino" userId="40fb5cb1-f6b5-40ad-9b26-be79fbcbab43" providerId="ADAL" clId="{50F4EFA3-765E-45F3-85BE-8E25F6394645}" dt="2024-09-05T18:26:15.770" v="131" actId="20577"/>
          <ac:spMkLst>
            <pc:docMk/>
            <pc:sldMk cId="21052566" sldId="258"/>
            <ac:spMk id="3" creationId="{8515F0E4-0527-4FE3-BAF4-8F32F0E14D45}"/>
          </ac:spMkLst>
        </pc:spChg>
      </pc:sldChg>
    </pc:docChg>
  </pc:docChgLst>
  <pc:docChgLst>
    <pc:chgData name="Virginia Kuhnen Zunino" userId="40fb5cb1-f6b5-40ad-9b26-be79fbcbab43" providerId="ADAL" clId="{F0795B92-C4DB-41C2-B525-C65327978788}"/>
    <pc:docChg chg="undo custSel modSld">
      <pc:chgData name="Virginia Kuhnen Zunino" userId="40fb5cb1-f6b5-40ad-9b26-be79fbcbab43" providerId="ADAL" clId="{F0795B92-C4DB-41C2-B525-C65327978788}" dt="2024-09-05T18:07:29.552" v="461" actId="20577"/>
      <pc:docMkLst>
        <pc:docMk/>
      </pc:docMkLst>
      <pc:sldChg chg="addSp delSp modSp">
        <pc:chgData name="Virginia Kuhnen Zunino" userId="40fb5cb1-f6b5-40ad-9b26-be79fbcbab43" providerId="ADAL" clId="{F0795B92-C4DB-41C2-B525-C65327978788}" dt="2024-09-05T18:05:40.871" v="339" actId="14100"/>
        <pc:sldMkLst>
          <pc:docMk/>
          <pc:sldMk cId="905855233" sldId="256"/>
        </pc:sldMkLst>
        <pc:spChg chg="mod">
          <ac:chgData name="Virginia Kuhnen Zunino" userId="40fb5cb1-f6b5-40ad-9b26-be79fbcbab43" providerId="ADAL" clId="{F0795B92-C4DB-41C2-B525-C65327978788}" dt="2024-09-05T18:05:17.743" v="335" actId="14100"/>
          <ac:spMkLst>
            <pc:docMk/>
            <pc:sldMk cId="905855233" sldId="256"/>
            <ac:spMk id="4" creationId="{F287A2D1-C879-4BE5-B4C4-CCF93BA10C67}"/>
          </ac:spMkLst>
        </pc:spChg>
        <pc:spChg chg="mod">
          <ac:chgData name="Virginia Kuhnen Zunino" userId="40fb5cb1-f6b5-40ad-9b26-be79fbcbab43" providerId="ADAL" clId="{F0795B92-C4DB-41C2-B525-C65327978788}" dt="2024-09-05T18:03:36.991" v="319" actId="1076"/>
          <ac:spMkLst>
            <pc:docMk/>
            <pc:sldMk cId="905855233" sldId="256"/>
            <ac:spMk id="6" creationId="{6F68F82E-590B-465A-B9C8-FBC0219D55F9}"/>
          </ac:spMkLst>
        </pc:spChg>
        <pc:spChg chg="mod">
          <ac:chgData name="Virginia Kuhnen Zunino" userId="40fb5cb1-f6b5-40ad-9b26-be79fbcbab43" providerId="ADAL" clId="{F0795B92-C4DB-41C2-B525-C65327978788}" dt="2024-09-05T18:03:53.031" v="323" actId="1076"/>
          <ac:spMkLst>
            <pc:docMk/>
            <pc:sldMk cId="905855233" sldId="256"/>
            <ac:spMk id="7" creationId="{649695D8-C055-4C80-986C-F49E39E46779}"/>
          </ac:spMkLst>
        </pc:spChg>
        <pc:spChg chg="mod">
          <ac:chgData name="Virginia Kuhnen Zunino" userId="40fb5cb1-f6b5-40ad-9b26-be79fbcbab43" providerId="ADAL" clId="{F0795B92-C4DB-41C2-B525-C65327978788}" dt="2024-09-05T18:04:27.384" v="325" actId="1076"/>
          <ac:spMkLst>
            <pc:docMk/>
            <pc:sldMk cId="905855233" sldId="256"/>
            <ac:spMk id="9" creationId="{54271E1D-3155-450A-A92A-E49FC133A711}"/>
          </ac:spMkLst>
        </pc:spChg>
        <pc:spChg chg="del mod">
          <ac:chgData name="Virginia Kuhnen Zunino" userId="40fb5cb1-f6b5-40ad-9b26-be79fbcbab43" providerId="ADAL" clId="{F0795B92-C4DB-41C2-B525-C65327978788}" dt="2024-09-05T17:24:20.447" v="175" actId="478"/>
          <ac:spMkLst>
            <pc:docMk/>
            <pc:sldMk cId="905855233" sldId="256"/>
            <ac:spMk id="11" creationId="{1FEE5E76-905C-435E-9AAC-00780EA135DC}"/>
          </ac:spMkLst>
        </pc:spChg>
        <pc:spChg chg="del mod">
          <ac:chgData name="Virginia Kuhnen Zunino" userId="40fb5cb1-f6b5-40ad-9b26-be79fbcbab43" providerId="ADAL" clId="{F0795B92-C4DB-41C2-B525-C65327978788}" dt="2024-09-05T17:24:10.325" v="172" actId="478"/>
          <ac:spMkLst>
            <pc:docMk/>
            <pc:sldMk cId="905855233" sldId="256"/>
            <ac:spMk id="13" creationId="{A1396F77-D842-44F2-8160-8130B2938607}"/>
          </ac:spMkLst>
        </pc:spChg>
        <pc:spChg chg="del mod">
          <ac:chgData name="Virginia Kuhnen Zunino" userId="40fb5cb1-f6b5-40ad-9b26-be79fbcbab43" providerId="ADAL" clId="{F0795B92-C4DB-41C2-B525-C65327978788}" dt="2024-09-05T17:23:51.411" v="167" actId="478"/>
          <ac:spMkLst>
            <pc:docMk/>
            <pc:sldMk cId="905855233" sldId="256"/>
            <ac:spMk id="14" creationId="{D44A8803-9644-4F2B-AF34-1F5CF34EC832}"/>
          </ac:spMkLst>
        </pc:spChg>
        <pc:spChg chg="del mod">
          <ac:chgData name="Virginia Kuhnen Zunino" userId="40fb5cb1-f6b5-40ad-9b26-be79fbcbab43" providerId="ADAL" clId="{F0795B92-C4DB-41C2-B525-C65327978788}" dt="2024-09-05T17:25:38.950" v="192" actId="478"/>
          <ac:spMkLst>
            <pc:docMk/>
            <pc:sldMk cId="905855233" sldId="256"/>
            <ac:spMk id="15" creationId="{C5AD672F-2C99-4DCE-9926-FD4A2BD8B29A}"/>
          </ac:spMkLst>
        </pc:spChg>
        <pc:spChg chg="mod">
          <ac:chgData name="Virginia Kuhnen Zunino" userId="40fb5cb1-f6b5-40ad-9b26-be79fbcbab43" providerId="ADAL" clId="{F0795B92-C4DB-41C2-B525-C65327978788}" dt="2024-09-05T18:04:43.023" v="327" actId="1076"/>
          <ac:spMkLst>
            <pc:docMk/>
            <pc:sldMk cId="905855233" sldId="256"/>
            <ac:spMk id="16" creationId="{2B994716-8EC5-4E7A-9F76-F1A236A9BFC1}"/>
          </ac:spMkLst>
        </pc:spChg>
        <pc:spChg chg="mod">
          <ac:chgData name="Virginia Kuhnen Zunino" userId="40fb5cb1-f6b5-40ad-9b26-be79fbcbab43" providerId="ADAL" clId="{F0795B92-C4DB-41C2-B525-C65327978788}" dt="2024-09-05T18:04:27.384" v="325" actId="1076"/>
          <ac:spMkLst>
            <pc:docMk/>
            <pc:sldMk cId="905855233" sldId="256"/>
            <ac:spMk id="19" creationId="{FD479316-FDCD-411F-BDA7-C3DFC61037AE}"/>
          </ac:spMkLst>
        </pc:spChg>
        <pc:spChg chg="mod">
          <ac:chgData name="Virginia Kuhnen Zunino" userId="40fb5cb1-f6b5-40ad-9b26-be79fbcbab43" providerId="ADAL" clId="{F0795B92-C4DB-41C2-B525-C65327978788}" dt="2024-09-05T18:04:27.384" v="325" actId="1076"/>
          <ac:spMkLst>
            <pc:docMk/>
            <pc:sldMk cId="905855233" sldId="256"/>
            <ac:spMk id="20" creationId="{DC6FCFB8-724D-4F6E-809E-74DF04A24E1F}"/>
          </ac:spMkLst>
        </pc:spChg>
        <pc:spChg chg="del mod">
          <ac:chgData name="Virginia Kuhnen Zunino" userId="40fb5cb1-f6b5-40ad-9b26-be79fbcbab43" providerId="ADAL" clId="{F0795B92-C4DB-41C2-B525-C65327978788}" dt="2024-09-05T17:18:58.609" v="114" actId="478"/>
          <ac:spMkLst>
            <pc:docMk/>
            <pc:sldMk cId="905855233" sldId="256"/>
            <ac:spMk id="24" creationId="{9A9BDB82-98AC-46CA-BE87-C2A8F6BC64F8}"/>
          </ac:spMkLst>
        </pc:spChg>
        <pc:spChg chg="mod">
          <ac:chgData name="Virginia Kuhnen Zunino" userId="40fb5cb1-f6b5-40ad-9b26-be79fbcbab43" providerId="ADAL" clId="{F0795B92-C4DB-41C2-B525-C65327978788}" dt="2024-09-05T18:04:32.943" v="326" actId="14100"/>
          <ac:spMkLst>
            <pc:docMk/>
            <pc:sldMk cId="905855233" sldId="256"/>
            <ac:spMk id="25" creationId="{937B80C1-B305-4C93-A1A9-87EE4B5EBAE3}"/>
          </ac:spMkLst>
        </pc:spChg>
        <pc:spChg chg="mod">
          <ac:chgData name="Virginia Kuhnen Zunino" userId="40fb5cb1-f6b5-40ad-9b26-be79fbcbab43" providerId="ADAL" clId="{F0795B92-C4DB-41C2-B525-C65327978788}" dt="2024-09-05T18:05:40.871" v="339" actId="14100"/>
          <ac:spMkLst>
            <pc:docMk/>
            <pc:sldMk cId="905855233" sldId="256"/>
            <ac:spMk id="26" creationId="{CAA6ADDD-109E-479D-A41D-23A0A9004EB8}"/>
          </ac:spMkLst>
        </pc:spChg>
        <pc:spChg chg="mod topLvl">
          <ac:chgData name="Virginia Kuhnen Zunino" userId="40fb5cb1-f6b5-40ad-9b26-be79fbcbab43" providerId="ADAL" clId="{F0795B92-C4DB-41C2-B525-C65327978788}" dt="2024-09-05T18:04:02.674" v="324" actId="1076"/>
          <ac:spMkLst>
            <pc:docMk/>
            <pc:sldMk cId="905855233" sldId="256"/>
            <ac:spMk id="28" creationId="{1F39A05B-36D4-46DC-BD43-8ABF9BFCDF8B}"/>
          </ac:spMkLst>
        </pc:spChg>
        <pc:spChg chg="del mod topLvl">
          <ac:chgData name="Virginia Kuhnen Zunino" userId="40fb5cb1-f6b5-40ad-9b26-be79fbcbab43" providerId="ADAL" clId="{F0795B92-C4DB-41C2-B525-C65327978788}" dt="2024-09-05T17:11:22.251" v="29" actId="478"/>
          <ac:spMkLst>
            <pc:docMk/>
            <pc:sldMk cId="905855233" sldId="256"/>
            <ac:spMk id="29" creationId="{6CFA58D4-02B6-4BCA-A241-110EDE8D4C75}"/>
          </ac:spMkLst>
        </pc:spChg>
        <pc:spChg chg="del mod topLvl">
          <ac:chgData name="Virginia Kuhnen Zunino" userId="40fb5cb1-f6b5-40ad-9b26-be79fbcbab43" providerId="ADAL" clId="{F0795B92-C4DB-41C2-B525-C65327978788}" dt="2024-09-05T17:11:37.013" v="30" actId="478"/>
          <ac:spMkLst>
            <pc:docMk/>
            <pc:sldMk cId="905855233" sldId="256"/>
            <ac:spMk id="30" creationId="{4A1237D1-C060-4535-838D-D0F445A8ACA0}"/>
          </ac:spMkLst>
        </pc:spChg>
        <pc:spChg chg="add del mod">
          <ac:chgData name="Virginia Kuhnen Zunino" userId="40fb5cb1-f6b5-40ad-9b26-be79fbcbab43" providerId="ADAL" clId="{F0795B92-C4DB-41C2-B525-C65327978788}" dt="2024-09-05T17:12:44.221" v="41" actId="478"/>
          <ac:spMkLst>
            <pc:docMk/>
            <pc:sldMk cId="905855233" sldId="256"/>
            <ac:spMk id="33" creationId="{74DB2AB6-6322-4826-813B-E323ECBE50DB}"/>
          </ac:spMkLst>
        </pc:spChg>
        <pc:spChg chg="del mod">
          <ac:chgData name="Virginia Kuhnen Zunino" userId="40fb5cb1-f6b5-40ad-9b26-be79fbcbab43" providerId="ADAL" clId="{F0795B92-C4DB-41C2-B525-C65327978788}" dt="2024-09-05T17:25:09.374" v="188" actId="478"/>
          <ac:spMkLst>
            <pc:docMk/>
            <pc:sldMk cId="905855233" sldId="256"/>
            <ac:spMk id="34" creationId="{F4C866D2-CA72-4E2F-9025-683048E95758}"/>
          </ac:spMkLst>
        </pc:spChg>
        <pc:spChg chg="add mod topLvl">
          <ac:chgData name="Virginia Kuhnen Zunino" userId="40fb5cb1-f6b5-40ad-9b26-be79fbcbab43" providerId="ADAL" clId="{F0795B92-C4DB-41C2-B525-C65327978788}" dt="2024-09-05T18:04:02.674" v="324" actId="1076"/>
          <ac:spMkLst>
            <pc:docMk/>
            <pc:sldMk cId="905855233" sldId="256"/>
            <ac:spMk id="35" creationId="{D0938B2C-73E4-4E61-AD30-3E94A417531F}"/>
          </ac:spMkLst>
        </pc:spChg>
        <pc:spChg chg="add mod topLvl">
          <ac:chgData name="Virginia Kuhnen Zunino" userId="40fb5cb1-f6b5-40ad-9b26-be79fbcbab43" providerId="ADAL" clId="{F0795B92-C4DB-41C2-B525-C65327978788}" dt="2024-09-05T18:04:02.674" v="324" actId="1076"/>
          <ac:spMkLst>
            <pc:docMk/>
            <pc:sldMk cId="905855233" sldId="256"/>
            <ac:spMk id="36" creationId="{817579EE-C426-47B4-84F7-526BD30A967F}"/>
          </ac:spMkLst>
        </pc:spChg>
        <pc:spChg chg="add del mod">
          <ac:chgData name="Virginia Kuhnen Zunino" userId="40fb5cb1-f6b5-40ad-9b26-be79fbcbab43" providerId="ADAL" clId="{F0795B92-C4DB-41C2-B525-C65327978788}" dt="2024-09-05T17:24:02.928" v="170" actId="478"/>
          <ac:spMkLst>
            <pc:docMk/>
            <pc:sldMk cId="905855233" sldId="256"/>
            <ac:spMk id="39" creationId="{3CBF0392-C322-47DD-9867-86A18BF2DF56}"/>
          </ac:spMkLst>
        </pc:spChg>
        <pc:spChg chg="add mod">
          <ac:chgData name="Virginia Kuhnen Zunino" userId="40fb5cb1-f6b5-40ad-9b26-be79fbcbab43" providerId="ADAL" clId="{F0795B92-C4DB-41C2-B525-C65327978788}" dt="2024-09-05T18:04:27.384" v="325" actId="1076"/>
          <ac:spMkLst>
            <pc:docMk/>
            <pc:sldMk cId="905855233" sldId="256"/>
            <ac:spMk id="40" creationId="{C89D0FF9-B7D9-419A-A0FE-E187788057A0}"/>
          </ac:spMkLst>
        </pc:spChg>
        <pc:spChg chg="add del mod">
          <ac:chgData name="Virginia Kuhnen Zunino" userId="40fb5cb1-f6b5-40ad-9b26-be79fbcbab43" providerId="ADAL" clId="{F0795B92-C4DB-41C2-B525-C65327978788}" dt="2024-09-05T17:56:37.054" v="280" actId="478"/>
          <ac:spMkLst>
            <pc:docMk/>
            <pc:sldMk cId="905855233" sldId="256"/>
            <ac:spMk id="41" creationId="{772C106E-9E63-4EB6-AF01-1EC2B1074CB1}"/>
          </ac:spMkLst>
        </pc:spChg>
        <pc:spChg chg="add mod">
          <ac:chgData name="Virginia Kuhnen Zunino" userId="40fb5cb1-f6b5-40ad-9b26-be79fbcbab43" providerId="ADAL" clId="{F0795B92-C4DB-41C2-B525-C65327978788}" dt="2024-09-05T18:04:27.384" v="325" actId="1076"/>
          <ac:spMkLst>
            <pc:docMk/>
            <pc:sldMk cId="905855233" sldId="256"/>
            <ac:spMk id="42" creationId="{90FBC6DE-DD8B-412A-9B5E-949C76A73258}"/>
          </ac:spMkLst>
        </pc:spChg>
        <pc:spChg chg="add mod">
          <ac:chgData name="Virginia Kuhnen Zunino" userId="40fb5cb1-f6b5-40ad-9b26-be79fbcbab43" providerId="ADAL" clId="{F0795B92-C4DB-41C2-B525-C65327978788}" dt="2024-09-05T18:05:27.635" v="338" actId="6549"/>
          <ac:spMkLst>
            <pc:docMk/>
            <pc:sldMk cId="905855233" sldId="256"/>
            <ac:spMk id="53" creationId="{E48093DA-3150-47E5-B5F5-ADE7A410074A}"/>
          </ac:spMkLst>
        </pc:spChg>
        <pc:grpChg chg="add del mod">
          <ac:chgData name="Virginia Kuhnen Zunino" userId="40fb5cb1-f6b5-40ad-9b26-be79fbcbab43" providerId="ADAL" clId="{F0795B92-C4DB-41C2-B525-C65327978788}" dt="2024-09-05T17:10:42.672" v="22" actId="165"/>
          <ac:grpSpMkLst>
            <pc:docMk/>
            <pc:sldMk cId="905855233" sldId="256"/>
            <ac:grpSpMk id="17" creationId="{033C1ACD-605A-466C-9295-E7D4713B770D}"/>
          </ac:grpSpMkLst>
        </pc:grpChg>
        <pc:grpChg chg="add del mod">
          <ac:chgData name="Virginia Kuhnen Zunino" userId="40fb5cb1-f6b5-40ad-9b26-be79fbcbab43" providerId="ADAL" clId="{F0795B92-C4DB-41C2-B525-C65327978788}" dt="2024-09-05T17:54:23.502" v="261" actId="165"/>
          <ac:grpSpMkLst>
            <pc:docMk/>
            <pc:sldMk cId="905855233" sldId="256"/>
            <ac:grpSpMk id="38" creationId="{2B982F69-C5CC-42AB-A295-7AC4D64DC5C9}"/>
          </ac:grpSpMkLst>
        </pc:grpChg>
        <pc:picChg chg="mod">
          <ac:chgData name="Virginia Kuhnen Zunino" userId="40fb5cb1-f6b5-40ad-9b26-be79fbcbab43" providerId="ADAL" clId="{F0795B92-C4DB-41C2-B525-C65327978788}" dt="2024-09-05T18:04:27.384" v="325" actId="1076"/>
          <ac:picMkLst>
            <pc:docMk/>
            <pc:sldMk cId="905855233" sldId="256"/>
            <ac:picMk id="3" creationId="{2160CBB7-A95C-4E3A-A081-C06C523628D9}"/>
          </ac:picMkLst>
        </pc:picChg>
        <pc:picChg chg="mod">
          <ac:chgData name="Virginia Kuhnen Zunino" userId="40fb5cb1-f6b5-40ad-9b26-be79fbcbab43" providerId="ADAL" clId="{F0795B92-C4DB-41C2-B525-C65327978788}" dt="2024-09-05T18:04:27.384" v="325" actId="1076"/>
          <ac:picMkLst>
            <pc:docMk/>
            <pc:sldMk cId="905855233" sldId="256"/>
            <ac:picMk id="5" creationId="{5D34A829-8C9F-40C2-BEF0-126CC694FA8C}"/>
          </ac:picMkLst>
        </pc:picChg>
        <pc:picChg chg="mod">
          <ac:chgData name="Virginia Kuhnen Zunino" userId="40fb5cb1-f6b5-40ad-9b26-be79fbcbab43" providerId="ADAL" clId="{F0795B92-C4DB-41C2-B525-C65327978788}" dt="2024-09-05T18:03:20.671" v="316" actId="1076"/>
          <ac:picMkLst>
            <pc:docMk/>
            <pc:sldMk cId="905855233" sldId="256"/>
            <ac:picMk id="18" creationId="{EB147111-4511-4FAB-8471-1A8404987C4E}"/>
          </ac:picMkLst>
        </pc:picChg>
        <pc:picChg chg="mod">
          <ac:chgData name="Virginia Kuhnen Zunino" userId="40fb5cb1-f6b5-40ad-9b26-be79fbcbab43" providerId="ADAL" clId="{F0795B92-C4DB-41C2-B525-C65327978788}" dt="2024-09-05T18:05:07.160" v="333" actId="1076"/>
          <ac:picMkLst>
            <pc:docMk/>
            <pc:sldMk cId="905855233" sldId="256"/>
            <ac:picMk id="32" creationId="{5E5A4A4C-93C5-4DAA-A68B-20CBDAD13BCF}"/>
          </ac:picMkLst>
        </pc:picChg>
        <pc:picChg chg="mod">
          <ac:chgData name="Virginia Kuhnen Zunino" userId="40fb5cb1-f6b5-40ad-9b26-be79fbcbab43" providerId="ADAL" clId="{F0795B92-C4DB-41C2-B525-C65327978788}" dt="2024-09-05T18:03:07.743" v="315" actId="1076"/>
          <ac:picMkLst>
            <pc:docMk/>
            <pc:sldMk cId="905855233" sldId="256"/>
            <ac:picMk id="37" creationId="{52BE5B49-8228-42FA-AC6B-CE6C72ADF467}"/>
          </ac:picMkLst>
        </pc:picChg>
        <pc:picChg chg="add del mod modCrop">
          <ac:chgData name="Virginia Kuhnen Zunino" userId="40fb5cb1-f6b5-40ad-9b26-be79fbcbab43" providerId="ADAL" clId="{F0795B92-C4DB-41C2-B525-C65327978788}" dt="2024-09-05T17:39:27.338" v="235" actId="478"/>
          <ac:picMkLst>
            <pc:docMk/>
            <pc:sldMk cId="905855233" sldId="256"/>
            <ac:picMk id="44" creationId="{ACB92E9B-592A-45C4-8A44-66C21837B725}"/>
          </ac:picMkLst>
        </pc:picChg>
        <pc:picChg chg="add del mod">
          <ac:chgData name="Virginia Kuhnen Zunino" userId="40fb5cb1-f6b5-40ad-9b26-be79fbcbab43" providerId="ADAL" clId="{F0795B92-C4DB-41C2-B525-C65327978788}" dt="2024-09-05T17:39:34.681" v="237" actId="478"/>
          <ac:picMkLst>
            <pc:docMk/>
            <pc:sldMk cId="905855233" sldId="256"/>
            <ac:picMk id="46" creationId="{D67E6DA4-3BB1-4926-8086-EAA64641EB7A}"/>
          </ac:picMkLst>
        </pc:picChg>
        <pc:picChg chg="add del mod">
          <ac:chgData name="Virginia Kuhnen Zunino" userId="40fb5cb1-f6b5-40ad-9b26-be79fbcbab43" providerId="ADAL" clId="{F0795B92-C4DB-41C2-B525-C65327978788}" dt="2024-09-05T17:39:45.546" v="239" actId="478"/>
          <ac:picMkLst>
            <pc:docMk/>
            <pc:sldMk cId="905855233" sldId="256"/>
            <ac:picMk id="48" creationId="{A0CAC261-AB2F-4227-9B63-6536EDA8006C}"/>
          </ac:picMkLst>
        </pc:picChg>
        <pc:picChg chg="add del mod modCrop">
          <ac:chgData name="Virginia Kuhnen Zunino" userId="40fb5cb1-f6b5-40ad-9b26-be79fbcbab43" providerId="ADAL" clId="{F0795B92-C4DB-41C2-B525-C65327978788}" dt="2024-09-05T17:53:18.573" v="252" actId="478"/>
          <ac:picMkLst>
            <pc:docMk/>
            <pc:sldMk cId="905855233" sldId="256"/>
            <ac:picMk id="50" creationId="{C594A10C-2CEC-4CB6-9E75-644C2C2B55F3}"/>
          </ac:picMkLst>
        </pc:picChg>
        <pc:picChg chg="add mod modCrop">
          <ac:chgData name="Virginia Kuhnen Zunino" userId="40fb5cb1-f6b5-40ad-9b26-be79fbcbab43" providerId="ADAL" clId="{F0795B92-C4DB-41C2-B525-C65327978788}" dt="2024-09-05T18:05:10.311" v="334" actId="1076"/>
          <ac:picMkLst>
            <pc:docMk/>
            <pc:sldMk cId="905855233" sldId="256"/>
            <ac:picMk id="52" creationId="{FD7749EC-D334-40E1-AFF5-8AE14648AECD}"/>
          </ac:picMkLst>
        </pc:picChg>
        <pc:cxnChg chg="mod topLvl">
          <ac:chgData name="Virginia Kuhnen Zunino" userId="40fb5cb1-f6b5-40ad-9b26-be79fbcbab43" providerId="ADAL" clId="{F0795B92-C4DB-41C2-B525-C65327978788}" dt="2024-09-05T18:04:02.674" v="324" actId="1076"/>
          <ac:cxnSpMkLst>
            <pc:docMk/>
            <pc:sldMk cId="905855233" sldId="256"/>
            <ac:cxnSpMk id="27" creationId="{253CA740-2F6D-435A-930B-929FF135709F}"/>
          </ac:cxnSpMkLst>
        </pc:cxnChg>
        <pc:cxnChg chg="mod topLvl">
          <ac:chgData name="Virginia Kuhnen Zunino" userId="40fb5cb1-f6b5-40ad-9b26-be79fbcbab43" providerId="ADAL" clId="{F0795B92-C4DB-41C2-B525-C65327978788}" dt="2024-09-05T18:04:02.674" v="324" actId="1076"/>
          <ac:cxnSpMkLst>
            <pc:docMk/>
            <pc:sldMk cId="905855233" sldId="256"/>
            <ac:cxnSpMk id="31" creationId="{CE369978-2CEA-4DB6-B039-E3FA3E6EBB6E}"/>
          </ac:cxnSpMkLst>
        </pc:cxnChg>
      </pc:sldChg>
      <pc:sldChg chg="modSp">
        <pc:chgData name="Virginia Kuhnen Zunino" userId="40fb5cb1-f6b5-40ad-9b26-be79fbcbab43" providerId="ADAL" clId="{F0795B92-C4DB-41C2-B525-C65327978788}" dt="2024-09-05T18:07:29.552" v="461" actId="20577"/>
        <pc:sldMkLst>
          <pc:docMk/>
          <pc:sldMk cId="21052566" sldId="258"/>
        </pc:sldMkLst>
        <pc:spChg chg="mod">
          <ac:chgData name="Virginia Kuhnen Zunino" userId="40fb5cb1-f6b5-40ad-9b26-be79fbcbab43" providerId="ADAL" clId="{F0795B92-C4DB-41C2-B525-C65327978788}" dt="2024-09-05T18:06:05.352" v="356" actId="404"/>
          <ac:spMkLst>
            <pc:docMk/>
            <pc:sldMk cId="21052566" sldId="258"/>
            <ac:spMk id="2" creationId="{C903F678-A0DB-492A-AD68-06C962232EFE}"/>
          </ac:spMkLst>
        </pc:spChg>
        <pc:spChg chg="mod">
          <ac:chgData name="Virginia Kuhnen Zunino" userId="40fb5cb1-f6b5-40ad-9b26-be79fbcbab43" providerId="ADAL" clId="{F0795B92-C4DB-41C2-B525-C65327978788}" dt="2024-09-05T18:07:29.552" v="461" actId="20577"/>
          <ac:spMkLst>
            <pc:docMk/>
            <pc:sldMk cId="21052566" sldId="258"/>
            <ac:spMk id="3" creationId="{8515F0E4-0527-4FE3-BAF4-8F32F0E14D45}"/>
          </ac:spMkLst>
        </pc:spChg>
      </pc:sldChg>
    </pc:docChg>
  </pc:docChgLst>
  <pc:docChgLst>
    <pc:chgData name="Virginia Kuhnen Zunino" userId="S::virginiakz@univali.br::40fb5cb1-f6b5-40ad-9b26-be79fbcbab43" providerId="AD" clId="Web-{FD925A3C-3B46-D663-213A-3A0F6A66F6EA}"/>
    <pc:docChg chg="modSld">
      <pc:chgData name="Virginia Kuhnen Zunino" userId="S::virginiakz@univali.br::40fb5cb1-f6b5-40ad-9b26-be79fbcbab43" providerId="AD" clId="Web-{FD925A3C-3B46-D663-213A-3A0F6A66F6EA}" dt="2024-09-05T19:52:24.836" v="0" actId="20577"/>
      <pc:docMkLst>
        <pc:docMk/>
      </pc:docMkLst>
      <pc:sldChg chg="modSp">
        <pc:chgData name="Virginia Kuhnen Zunino" userId="S::virginiakz@univali.br::40fb5cb1-f6b5-40ad-9b26-be79fbcbab43" providerId="AD" clId="Web-{FD925A3C-3B46-D663-213A-3A0F6A66F6EA}" dt="2024-09-05T19:52:24.836" v="0" actId="20577"/>
        <pc:sldMkLst>
          <pc:docMk/>
          <pc:sldMk cId="21052566" sldId="258"/>
        </pc:sldMkLst>
        <pc:spChg chg="mod">
          <ac:chgData name="Virginia Kuhnen Zunino" userId="S::virginiakz@univali.br::40fb5cb1-f6b5-40ad-9b26-be79fbcbab43" providerId="AD" clId="Web-{FD925A3C-3B46-D663-213A-3A0F6A66F6EA}" dt="2024-09-05T19:52:24.836" v="0" actId="20577"/>
          <ac:spMkLst>
            <pc:docMk/>
            <pc:sldMk cId="21052566" sldId="258"/>
            <ac:spMk id="3" creationId="{8515F0E4-0527-4FE3-BAF4-8F32F0E14D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9965" y="4536477"/>
            <a:ext cx="18359596" cy="9650436"/>
          </a:xfrm>
        </p:spPr>
        <p:txBody>
          <a:bodyPr anchor="b"/>
          <a:lstStyle>
            <a:lvl1pPr algn="ctr"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9941" y="14559071"/>
            <a:ext cx="16199644" cy="6692421"/>
          </a:xfrm>
        </p:spPr>
        <p:txBody>
          <a:bodyPr/>
          <a:lstStyle>
            <a:lvl1pPr marL="0" indent="0" algn="ctr">
              <a:buNone/>
              <a:defRPr sz="5669"/>
            </a:lvl1pPr>
            <a:lvl2pPr marL="1079998" indent="0" algn="ctr">
              <a:buNone/>
              <a:defRPr sz="4724"/>
            </a:lvl2pPr>
            <a:lvl3pPr marL="2159996" indent="0" algn="ctr">
              <a:buNone/>
              <a:defRPr sz="4252"/>
            </a:lvl3pPr>
            <a:lvl4pPr marL="3239994" indent="0" algn="ctr">
              <a:buNone/>
              <a:defRPr sz="3780"/>
            </a:lvl4pPr>
            <a:lvl5pPr marL="4319991" indent="0" algn="ctr">
              <a:buNone/>
              <a:defRPr sz="3780"/>
            </a:lvl5pPr>
            <a:lvl6pPr marL="5399989" indent="0" algn="ctr">
              <a:buNone/>
              <a:defRPr sz="3780"/>
            </a:lvl6pPr>
            <a:lvl7pPr marL="6479987" indent="0" algn="ctr">
              <a:buNone/>
              <a:defRPr sz="3780"/>
            </a:lvl7pPr>
            <a:lvl8pPr marL="7559985" indent="0" algn="ctr">
              <a:buNone/>
              <a:defRPr sz="3780"/>
            </a:lvl8pPr>
            <a:lvl9pPr marL="8639983" indent="0" algn="ctr">
              <a:buNone/>
              <a:defRPr sz="378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7683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4140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457161" y="1475798"/>
            <a:ext cx="4657398" cy="2349085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968" y="1475798"/>
            <a:ext cx="13702199" cy="2349085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1657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88894" y="923601"/>
            <a:ext cx="19794070" cy="2493165"/>
          </a:xfrm>
        </p:spPr>
        <p:txBody>
          <a:bodyPr>
            <a:normAutofit/>
          </a:bodyPr>
          <a:lstStyle>
            <a:lvl1pPr algn="ctr">
              <a:defRPr sz="2805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pt-BR" dirty="0"/>
              <a:t>Título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894" y="7213172"/>
            <a:ext cx="19794070" cy="17753484"/>
          </a:xfrm>
        </p:spPr>
        <p:txBody>
          <a:bodyPr>
            <a:normAutofit/>
          </a:bodyPr>
          <a:lstStyle>
            <a:lvl1pPr>
              <a:defRPr sz="1870"/>
            </a:lvl1pPr>
            <a:lvl2pPr>
              <a:defRPr sz="1870"/>
            </a:lvl2pPr>
            <a:lvl3pPr>
              <a:defRPr sz="1870"/>
            </a:lvl3pPr>
            <a:lvl4pPr>
              <a:defRPr sz="1870"/>
            </a:lvl4pPr>
            <a:lvl5pPr>
              <a:defRPr sz="1870"/>
            </a:lvl5pPr>
          </a:lstStyle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sp>
        <p:nvSpPr>
          <p:cNvPr id="13" name="Espaço Reservado para Texto 12">
            <a:extLst>
              <a:ext uri="{FF2B5EF4-FFF2-40B4-BE49-F238E27FC236}">
                <a16:creationId xmlns:a16="http://schemas.microsoft.com/office/drawing/2014/main" id="{61F912CC-9A09-48EC-AD6B-67F4BC385FF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8396" y="5276054"/>
            <a:ext cx="19794070" cy="1375151"/>
          </a:xfrm>
        </p:spPr>
        <p:txBody>
          <a:bodyPr>
            <a:normAutofit/>
          </a:bodyPr>
          <a:lstStyle>
            <a:lvl1pPr marL="0" indent="0" algn="ctr">
              <a:buNone/>
              <a:defRPr sz="2143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pt-BR" dirty="0">
                <a:latin typeface="Arial" panose="020B0604020202020204" pitchFamily="34" charset="0"/>
                <a:cs typeface="Arial" panose="020B0604020202020204" pitchFamily="34" charset="0"/>
              </a:rPr>
              <a:t>Autores</a:t>
            </a:r>
            <a:endParaRPr lang="pt-BR" dirty="0"/>
          </a:p>
        </p:txBody>
      </p:sp>
      <p:sp>
        <p:nvSpPr>
          <p:cNvPr id="16" name="Espaço Reservado para Texto 15">
            <a:extLst>
              <a:ext uri="{FF2B5EF4-FFF2-40B4-BE49-F238E27FC236}">
                <a16:creationId xmlns:a16="http://schemas.microsoft.com/office/drawing/2014/main" id="{72D0D015-FACE-4FB5-863D-B8FFD654DF1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788396" y="3658835"/>
            <a:ext cx="19794070" cy="1375151"/>
          </a:xfrm>
        </p:spPr>
        <p:txBody>
          <a:bodyPr>
            <a:normAutofit/>
          </a:bodyPr>
          <a:lstStyle>
            <a:lvl1pPr marL="0" indent="0" algn="ctr">
              <a:buNone/>
              <a:defRPr sz="2416"/>
            </a:lvl1pPr>
            <a:lvl2pPr marL="631133" indent="0" algn="ctr">
              <a:buNone/>
              <a:defRPr/>
            </a:lvl2pPr>
            <a:lvl3pPr marL="1262266" indent="0" algn="ctr">
              <a:buNone/>
              <a:defRPr/>
            </a:lvl3pPr>
            <a:lvl4pPr marL="1893399" indent="0" algn="ctr">
              <a:buNone/>
              <a:defRPr/>
            </a:lvl4pPr>
            <a:lvl5pPr marL="2524532" indent="0" algn="ctr">
              <a:buNone/>
              <a:defRPr/>
            </a:lvl5pPr>
          </a:lstStyle>
          <a:p>
            <a:pPr lvl="0"/>
            <a:r>
              <a:rPr lang="pt-BR" dirty="0"/>
              <a:t>Subtítulo</a:t>
            </a:r>
          </a:p>
        </p:txBody>
      </p:sp>
    </p:spTree>
    <p:extLst>
      <p:ext uri="{BB962C8B-B14F-4D97-AF65-F5344CB8AC3E}">
        <p14:creationId xmlns:p14="http://schemas.microsoft.com/office/powerpoint/2010/main" val="924682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8699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3719" y="6910593"/>
            <a:ext cx="18629590" cy="11530473"/>
          </a:xfrm>
        </p:spPr>
        <p:txBody>
          <a:bodyPr anchor="b"/>
          <a:lstStyle>
            <a:lvl1pPr>
              <a:defRPr sz="14173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3719" y="18550148"/>
            <a:ext cx="18629590" cy="6063603"/>
          </a:xfrm>
        </p:spPr>
        <p:txBody>
          <a:bodyPr/>
          <a:lstStyle>
            <a:lvl1pPr marL="0" indent="0">
              <a:buNone/>
              <a:defRPr sz="5669">
                <a:solidFill>
                  <a:schemeClr val="tx1"/>
                </a:solidFill>
              </a:defRPr>
            </a:lvl1pPr>
            <a:lvl2pPr marL="1079998" indent="0">
              <a:buNone/>
              <a:defRPr sz="4724">
                <a:solidFill>
                  <a:schemeClr val="tx1">
                    <a:tint val="75000"/>
                  </a:schemeClr>
                </a:solidFill>
              </a:defRPr>
            </a:lvl2pPr>
            <a:lvl3pPr marL="2159996" indent="0">
              <a:buNone/>
              <a:defRPr sz="4252">
                <a:solidFill>
                  <a:schemeClr val="tx1">
                    <a:tint val="75000"/>
                  </a:schemeClr>
                </a:solidFill>
              </a:defRPr>
            </a:lvl3pPr>
            <a:lvl4pPr marL="3239994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91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399989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79987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5998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983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62791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967" y="7378991"/>
            <a:ext cx="9179798" cy="1758766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34760" y="7378991"/>
            <a:ext cx="9179798" cy="17587665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71898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475804"/>
            <a:ext cx="18629590" cy="5357791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7783" y="6795090"/>
            <a:ext cx="9137610" cy="3330168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7783" y="10125258"/>
            <a:ext cx="9137610" cy="1489273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934761" y="6795090"/>
            <a:ext cx="9182611" cy="3330168"/>
          </a:xfrm>
        </p:spPr>
        <p:txBody>
          <a:bodyPr anchor="b"/>
          <a:lstStyle>
            <a:lvl1pPr marL="0" indent="0">
              <a:buNone/>
              <a:defRPr sz="5669" b="1"/>
            </a:lvl1pPr>
            <a:lvl2pPr marL="1079998" indent="0">
              <a:buNone/>
              <a:defRPr sz="4724" b="1"/>
            </a:lvl2pPr>
            <a:lvl3pPr marL="2159996" indent="0">
              <a:buNone/>
              <a:defRPr sz="4252" b="1"/>
            </a:lvl3pPr>
            <a:lvl4pPr marL="3239994" indent="0">
              <a:buNone/>
              <a:defRPr sz="3780" b="1"/>
            </a:lvl4pPr>
            <a:lvl5pPr marL="4319991" indent="0">
              <a:buNone/>
              <a:defRPr sz="3780" b="1"/>
            </a:lvl5pPr>
            <a:lvl6pPr marL="5399989" indent="0">
              <a:buNone/>
              <a:defRPr sz="3780" b="1"/>
            </a:lvl6pPr>
            <a:lvl7pPr marL="6479987" indent="0">
              <a:buNone/>
              <a:defRPr sz="3780" b="1"/>
            </a:lvl7pPr>
            <a:lvl8pPr marL="7559985" indent="0">
              <a:buNone/>
              <a:defRPr sz="3780" b="1"/>
            </a:lvl8pPr>
            <a:lvl9pPr marL="8639983" indent="0">
              <a:buNone/>
              <a:defRPr sz="378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934761" y="10125258"/>
            <a:ext cx="9182611" cy="14892730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91887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8594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4263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847956"/>
            <a:ext cx="6966409" cy="6467846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82611" y="3991078"/>
            <a:ext cx="10934760" cy="19698696"/>
          </a:xfrm>
        </p:spPr>
        <p:txBody>
          <a:bodyPr/>
          <a:lstStyle>
            <a:lvl1pPr>
              <a:defRPr sz="7559"/>
            </a:lvl1pPr>
            <a:lvl2pPr>
              <a:defRPr sz="6614"/>
            </a:lvl2pPr>
            <a:lvl3pPr>
              <a:defRPr sz="5669"/>
            </a:lvl3pPr>
            <a:lvl4pPr>
              <a:defRPr sz="4724"/>
            </a:lvl4pPr>
            <a:lvl5pPr>
              <a:defRPr sz="4724"/>
            </a:lvl5pPr>
            <a:lvl6pPr>
              <a:defRPr sz="4724"/>
            </a:lvl6pPr>
            <a:lvl7pPr>
              <a:defRPr sz="4724"/>
            </a:lvl7pPr>
            <a:lvl8pPr>
              <a:defRPr sz="4724"/>
            </a:lvl8pPr>
            <a:lvl9pPr>
              <a:defRPr sz="4724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8315801"/>
            <a:ext cx="6966409" cy="15406051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4173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7781" y="1847956"/>
            <a:ext cx="6966409" cy="6467846"/>
          </a:xfrm>
        </p:spPr>
        <p:txBody>
          <a:bodyPr anchor="b"/>
          <a:lstStyle>
            <a:lvl1pPr>
              <a:defRPr sz="755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82611" y="3991078"/>
            <a:ext cx="10934760" cy="19698696"/>
          </a:xfrm>
        </p:spPr>
        <p:txBody>
          <a:bodyPr anchor="t"/>
          <a:lstStyle>
            <a:lvl1pPr marL="0" indent="0">
              <a:buNone/>
              <a:defRPr sz="7559"/>
            </a:lvl1pPr>
            <a:lvl2pPr marL="1079998" indent="0">
              <a:buNone/>
              <a:defRPr sz="6614"/>
            </a:lvl2pPr>
            <a:lvl3pPr marL="2159996" indent="0">
              <a:buNone/>
              <a:defRPr sz="5669"/>
            </a:lvl3pPr>
            <a:lvl4pPr marL="3239994" indent="0">
              <a:buNone/>
              <a:defRPr sz="4724"/>
            </a:lvl4pPr>
            <a:lvl5pPr marL="4319991" indent="0">
              <a:buNone/>
              <a:defRPr sz="4724"/>
            </a:lvl5pPr>
            <a:lvl6pPr marL="5399989" indent="0">
              <a:buNone/>
              <a:defRPr sz="4724"/>
            </a:lvl6pPr>
            <a:lvl7pPr marL="6479987" indent="0">
              <a:buNone/>
              <a:defRPr sz="4724"/>
            </a:lvl7pPr>
            <a:lvl8pPr marL="7559985" indent="0">
              <a:buNone/>
              <a:defRPr sz="4724"/>
            </a:lvl8pPr>
            <a:lvl9pPr marL="8639983" indent="0">
              <a:buNone/>
              <a:defRPr sz="4724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7781" y="8315801"/>
            <a:ext cx="6966409" cy="15406051"/>
          </a:xfrm>
        </p:spPr>
        <p:txBody>
          <a:bodyPr/>
          <a:lstStyle>
            <a:lvl1pPr marL="0" indent="0">
              <a:buNone/>
              <a:defRPr sz="3780"/>
            </a:lvl1pPr>
            <a:lvl2pPr marL="1079998" indent="0">
              <a:buNone/>
              <a:defRPr sz="3307"/>
            </a:lvl2pPr>
            <a:lvl3pPr marL="2159996" indent="0">
              <a:buNone/>
              <a:defRPr sz="2835"/>
            </a:lvl3pPr>
            <a:lvl4pPr marL="3239994" indent="0">
              <a:buNone/>
              <a:defRPr sz="2362"/>
            </a:lvl4pPr>
            <a:lvl5pPr marL="4319991" indent="0">
              <a:buNone/>
              <a:defRPr sz="2362"/>
            </a:lvl5pPr>
            <a:lvl6pPr marL="5399989" indent="0">
              <a:buNone/>
              <a:defRPr sz="2362"/>
            </a:lvl6pPr>
            <a:lvl7pPr marL="6479987" indent="0">
              <a:buNone/>
              <a:defRPr sz="2362"/>
            </a:lvl7pPr>
            <a:lvl8pPr marL="7559985" indent="0">
              <a:buNone/>
              <a:defRPr sz="2362"/>
            </a:lvl8pPr>
            <a:lvl9pPr marL="8639983" indent="0">
              <a:buNone/>
              <a:defRPr sz="2362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1531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968" y="1475804"/>
            <a:ext cx="18629590" cy="535779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968" y="7378991"/>
            <a:ext cx="18629590" cy="17587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84967" y="25691726"/>
            <a:ext cx="4859893" cy="1475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53452E-6DD6-4E82-83B6-BB99A54B10E2}" type="datetimeFigureOut">
              <a:rPr lang="pt-BR" smtClean="0"/>
              <a:t>05/09/2024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54843" y="25691726"/>
            <a:ext cx="7289840" cy="1475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254665" y="25691726"/>
            <a:ext cx="4859893" cy="14757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511E8-0639-4085-94AA-6D2AD232FCD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485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xStyles>
    <p:titleStyle>
      <a:lvl1pPr algn="l" defTabSz="2159996" rtl="0" eaLnBrk="1" latinLnBrk="0" hangingPunct="1">
        <a:lnSpc>
          <a:spcPct val="90000"/>
        </a:lnSpc>
        <a:spcBef>
          <a:spcPct val="0"/>
        </a:spcBef>
        <a:buNone/>
        <a:defRPr sz="1039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9999" indent="-539999" algn="l" defTabSz="2159996" rtl="0" eaLnBrk="1" latinLnBrk="0" hangingPunct="1">
        <a:lnSpc>
          <a:spcPct val="90000"/>
        </a:lnSpc>
        <a:spcBef>
          <a:spcPts val="2362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1pPr>
      <a:lvl2pPr marL="1619997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5669" kern="1200">
          <a:solidFill>
            <a:schemeClr val="tx1"/>
          </a:solidFill>
          <a:latin typeface="+mn-lt"/>
          <a:ea typeface="+mn-ea"/>
          <a:cs typeface="+mn-cs"/>
        </a:defRPr>
      </a:lvl2pPr>
      <a:lvl3pPr marL="2699995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724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859990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939988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7019986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8099984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9179982" indent="-539999" algn="l" defTabSz="2159996" rtl="0" eaLnBrk="1" latinLnBrk="0" hangingPunct="1">
        <a:lnSpc>
          <a:spcPct val="90000"/>
        </a:lnSpc>
        <a:spcBef>
          <a:spcPts val="1181"/>
        </a:spcBef>
        <a:buFont typeface="Arial" panose="020B0604020202020204" pitchFamily="34" charset="0"/>
        <a:buChar char="•"/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1pPr>
      <a:lvl2pPr marL="1079998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2pPr>
      <a:lvl3pPr marL="2159996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3pPr>
      <a:lvl4pPr marL="3239994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4pPr>
      <a:lvl5pPr marL="4319991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5pPr>
      <a:lvl6pPr marL="5399989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6pPr>
      <a:lvl7pPr marL="6479987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7pPr>
      <a:lvl8pPr marL="7559985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8pPr>
      <a:lvl9pPr marL="8639983" algn="l" defTabSz="2159996" rtl="0" eaLnBrk="1" latinLnBrk="0" hangingPunct="1">
        <a:defRPr sz="42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nsinosuperior.sed.sc.gov.br/index.php/legislacao/logos" TargetMode="External"/><Relationship Id="rId2" Type="http://schemas.openxmlformats.org/officeDocument/2006/relationships/hyperlink" Target="https://univali.sharepoint.com/:f:/s/vppi/gpp/EsIHT6VKqjRLqjeAXoKHzdkBrpVuC9MppaZGEQU7L-3AVQ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>
            <a:extLst>
              <a:ext uri="{FF2B5EF4-FFF2-40B4-BE49-F238E27FC236}">
                <a16:creationId xmlns:a16="http://schemas.microsoft.com/office/drawing/2014/main" id="{937B80C1-B305-4C93-A1A9-87EE4B5EBAE3}"/>
              </a:ext>
            </a:extLst>
          </p:cNvPr>
          <p:cNvSpPr/>
          <p:nvPr/>
        </p:nvSpPr>
        <p:spPr>
          <a:xfrm>
            <a:off x="0" y="6409461"/>
            <a:ext cx="21599525" cy="22254882"/>
          </a:xfrm>
          <a:prstGeom prst="rect">
            <a:avLst/>
          </a:prstGeom>
          <a:solidFill>
            <a:srgbClr val="F7F7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57" dirty="0"/>
          </a:p>
        </p:txBody>
      </p:sp>
      <p:sp>
        <p:nvSpPr>
          <p:cNvPr id="26" name="Retângulo 25">
            <a:extLst>
              <a:ext uri="{FF2B5EF4-FFF2-40B4-BE49-F238E27FC236}">
                <a16:creationId xmlns:a16="http://schemas.microsoft.com/office/drawing/2014/main" id="{CAA6ADDD-109E-479D-A41D-23A0A9004EB8}"/>
              </a:ext>
            </a:extLst>
          </p:cNvPr>
          <p:cNvSpPr/>
          <p:nvPr/>
        </p:nvSpPr>
        <p:spPr>
          <a:xfrm>
            <a:off x="-14717" y="722728"/>
            <a:ext cx="16846556" cy="2858576"/>
          </a:xfrm>
          <a:prstGeom prst="rect">
            <a:avLst/>
          </a:prstGeom>
          <a:solidFill>
            <a:srgbClr val="178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sz="457"/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6F68F82E-590B-465A-B9C8-FBC0219D55F9}"/>
              </a:ext>
            </a:extLst>
          </p:cNvPr>
          <p:cNvSpPr txBox="1"/>
          <p:nvPr/>
        </p:nvSpPr>
        <p:spPr>
          <a:xfrm>
            <a:off x="981240" y="979857"/>
            <a:ext cx="1565921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800" b="1" dirty="0">
                <a:solidFill>
                  <a:srgbClr val="F7F7F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 do trabalho para você substituir. Use no máximo três linhas. Quando precisar mais, reduza a fonte. Se o título for pequeno, aumente a fonte.</a:t>
            </a:r>
          </a:p>
        </p:txBody>
      </p:sp>
      <p:sp>
        <p:nvSpPr>
          <p:cNvPr id="7" name="CaixaDeTexto 6">
            <a:extLst>
              <a:ext uri="{FF2B5EF4-FFF2-40B4-BE49-F238E27FC236}">
                <a16:creationId xmlns:a16="http://schemas.microsoft.com/office/drawing/2014/main" id="{649695D8-C055-4C80-986C-F49E39E46779}"/>
              </a:ext>
            </a:extLst>
          </p:cNvPr>
          <p:cNvSpPr txBox="1"/>
          <p:nvPr/>
        </p:nvSpPr>
        <p:spPr>
          <a:xfrm>
            <a:off x="981240" y="3779244"/>
            <a:ext cx="1612700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4000" kern="0" dirty="0">
                <a:solidFill>
                  <a:srgbClr val="178E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subtítulo (se houver). Use no máximo duas linhas. Quando precisar de mais espaço, reduza a fonte.</a:t>
            </a:r>
          </a:p>
        </p:txBody>
      </p:sp>
      <p:sp>
        <p:nvSpPr>
          <p:cNvPr id="9" name="CaixaDeTexto 8">
            <a:extLst>
              <a:ext uri="{FF2B5EF4-FFF2-40B4-BE49-F238E27FC236}">
                <a16:creationId xmlns:a16="http://schemas.microsoft.com/office/drawing/2014/main" id="{54271E1D-3155-450A-A92A-E49FC133A711}"/>
              </a:ext>
            </a:extLst>
          </p:cNvPr>
          <p:cNvSpPr txBox="1"/>
          <p:nvPr/>
        </p:nvSpPr>
        <p:spPr>
          <a:xfrm>
            <a:off x="596715" y="6575716"/>
            <a:ext cx="6480000" cy="114185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_Subtítulo (se houver): negrito, tamanho 48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Fonte Arial ou equivalente, tamanho 44, justificado.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Pode conter figuras, gráficos e ser subdividido como desejado.</a:t>
            </a:r>
          </a:p>
          <a:p>
            <a:pPr lvl="0"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  <a:p>
            <a:pPr algn="just"/>
            <a:r>
              <a:rPr lang="pt-BR" sz="4800" dirty="0"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  <a:endParaRPr lang="pt-BR" sz="5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CaixaDeTexto 18">
            <a:extLst>
              <a:ext uri="{FF2B5EF4-FFF2-40B4-BE49-F238E27FC236}">
                <a16:creationId xmlns:a16="http://schemas.microsoft.com/office/drawing/2014/main" id="{FD479316-FDCD-411F-BDA7-C3DFC61037AE}"/>
              </a:ext>
            </a:extLst>
          </p:cNvPr>
          <p:cNvSpPr txBox="1"/>
          <p:nvPr/>
        </p:nvSpPr>
        <p:spPr>
          <a:xfrm>
            <a:off x="855487" y="24768351"/>
            <a:ext cx="2981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Legenda da imagem.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C6FCFB8-724D-4F6E-809E-74DF04A24E1F}"/>
              </a:ext>
            </a:extLst>
          </p:cNvPr>
          <p:cNvSpPr txBox="1"/>
          <p:nvPr/>
        </p:nvSpPr>
        <p:spPr>
          <a:xfrm>
            <a:off x="8104909" y="12410687"/>
            <a:ext cx="29812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/>
              <a:t>Legenda da imagem.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F287A2D1-C879-4BE5-B4C4-CCF93BA10C67}"/>
              </a:ext>
            </a:extLst>
          </p:cNvPr>
          <p:cNvSpPr/>
          <p:nvPr/>
        </p:nvSpPr>
        <p:spPr>
          <a:xfrm>
            <a:off x="16831838" y="26432732"/>
            <a:ext cx="4767687" cy="2231609"/>
          </a:xfrm>
          <a:prstGeom prst="rect">
            <a:avLst/>
          </a:prstGeom>
          <a:solidFill>
            <a:srgbClr val="178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0255" tIns="140255" rIns="140255" bIns="140255" rtlCol="0" anchor="t"/>
          <a:lstStyle/>
          <a:p>
            <a:r>
              <a:rPr lang="pt-BR" sz="2805" b="1" dirty="0"/>
              <a:t>Apoio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2160CBB7-A95C-4E3A-A081-C06C523628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04909" y="6773687"/>
            <a:ext cx="5432280" cy="5537085"/>
          </a:xfrm>
          <a:prstGeom prst="rect">
            <a:avLst/>
          </a:prstGeom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5D34A829-8C9F-40C2-BEF0-126CC694FA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7054" y="18124705"/>
            <a:ext cx="6519321" cy="6680023"/>
          </a:xfrm>
          <a:prstGeom prst="rect">
            <a:avLst/>
          </a:prstGeom>
        </p:spPr>
      </p:pic>
      <p:sp>
        <p:nvSpPr>
          <p:cNvPr id="16" name="CaixaDeTexto 15">
            <a:extLst>
              <a:ext uri="{FF2B5EF4-FFF2-40B4-BE49-F238E27FC236}">
                <a16:creationId xmlns:a16="http://schemas.microsoft.com/office/drawing/2014/main" id="{2B994716-8EC5-4E7A-9F76-F1A236A9BFC1}"/>
              </a:ext>
            </a:extLst>
          </p:cNvPr>
          <p:cNvSpPr txBox="1"/>
          <p:nvPr/>
        </p:nvSpPr>
        <p:spPr>
          <a:xfrm>
            <a:off x="855487" y="26432733"/>
            <a:ext cx="1196571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b="1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 _Referências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SILVA, M.; TAVARES, A.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ABNT sem pesadelo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1ª Edição. Recife: Editora Bárbara, 2017.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SILVA, M. et al.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ABNT sem pesadelo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1ª Edição. Recife: Editora Bárbara, 2017.</a:t>
            </a:r>
          </a:p>
          <a:p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SILVA, M. </a:t>
            </a:r>
            <a:r>
              <a:rPr lang="pt-BR" sz="1600" b="1" dirty="0">
                <a:latin typeface="Arial" panose="020B0604020202020204" pitchFamily="34" charset="0"/>
                <a:cs typeface="Arial" panose="020B0604020202020204" pitchFamily="34" charset="0"/>
              </a:rPr>
              <a:t>ABNT sem pesadelo</a:t>
            </a:r>
            <a:r>
              <a:rPr lang="pt-BR" sz="1600" dirty="0">
                <a:latin typeface="Arial" panose="020B0604020202020204" pitchFamily="34" charset="0"/>
                <a:cs typeface="Arial" panose="020B0604020202020204" pitchFamily="34" charset="0"/>
              </a:rPr>
              <a:t>. 2016. 95 f. Trabalho de conclusão de curso (monografia) - Curso de Secretariado, Universidade Brasileira, Recife, Pernambuco, 2017.</a:t>
            </a:r>
            <a:endParaRPr lang="pt-BR" sz="1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Imagem 17">
            <a:extLst>
              <a:ext uri="{FF2B5EF4-FFF2-40B4-BE49-F238E27FC236}">
                <a16:creationId xmlns:a16="http://schemas.microsoft.com/office/drawing/2014/main" id="{EB147111-4511-4FAB-8471-1A8404987C4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70038" y="235520"/>
            <a:ext cx="4491283" cy="3345783"/>
          </a:xfrm>
          <a:prstGeom prst="rect">
            <a:avLst/>
          </a:prstGeom>
        </p:spPr>
      </p:pic>
      <p:pic>
        <p:nvPicPr>
          <p:cNvPr id="32" name="Imagem 31">
            <a:extLst>
              <a:ext uri="{FF2B5EF4-FFF2-40B4-BE49-F238E27FC236}">
                <a16:creationId xmlns:a16="http://schemas.microsoft.com/office/drawing/2014/main" id="{5E5A4A4C-93C5-4DAA-A68B-20CBDAD13BC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08242" y="27071235"/>
            <a:ext cx="2389746" cy="1368191"/>
          </a:xfrm>
          <a:prstGeom prst="rect">
            <a:avLst/>
          </a:prstGeom>
        </p:spPr>
      </p:pic>
      <p:pic>
        <p:nvPicPr>
          <p:cNvPr id="37" name="Imagem 36">
            <a:extLst>
              <a:ext uri="{FF2B5EF4-FFF2-40B4-BE49-F238E27FC236}">
                <a16:creationId xmlns:a16="http://schemas.microsoft.com/office/drawing/2014/main" id="{52BE5B49-8228-42FA-AC6B-CE6C72ADF4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01479" y="3463169"/>
            <a:ext cx="4125476" cy="811930"/>
          </a:xfrm>
          <a:prstGeom prst="rect">
            <a:avLst/>
          </a:prstGeom>
        </p:spPr>
      </p:pic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253CA740-2F6D-435A-930B-929FF135709F}"/>
              </a:ext>
            </a:extLst>
          </p:cNvPr>
          <p:cNvCxnSpPr>
            <a:cxnSpLocks/>
          </p:cNvCxnSpPr>
          <p:nvPr/>
        </p:nvCxnSpPr>
        <p:spPr>
          <a:xfrm>
            <a:off x="910905" y="5342279"/>
            <a:ext cx="19680992" cy="0"/>
          </a:xfrm>
          <a:prstGeom prst="line">
            <a:avLst/>
          </a:prstGeom>
          <a:ln w="19050">
            <a:solidFill>
              <a:srgbClr val="178E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CaixaDeTexto 27">
            <a:extLst>
              <a:ext uri="{FF2B5EF4-FFF2-40B4-BE49-F238E27FC236}">
                <a16:creationId xmlns:a16="http://schemas.microsoft.com/office/drawing/2014/main" id="{1F39A05B-36D4-46DC-BD43-8ABF9BFCDF8B}"/>
              </a:ext>
            </a:extLst>
          </p:cNvPr>
          <p:cNvSpPr txBox="1"/>
          <p:nvPr/>
        </p:nvSpPr>
        <p:spPr>
          <a:xfrm>
            <a:off x="912267" y="5465359"/>
            <a:ext cx="6444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178E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 pessoa | e-maildapessoa@e-mail.br</a:t>
            </a:r>
            <a:endParaRPr lang="pt-BR" sz="2400" dirty="0">
              <a:solidFill>
                <a:srgbClr val="178EB5"/>
              </a:solidFill>
            </a:endParaRPr>
          </a:p>
        </p:txBody>
      </p:sp>
      <p:cxnSp>
        <p:nvCxnSpPr>
          <p:cNvPr id="31" name="Conector reto 30">
            <a:extLst>
              <a:ext uri="{FF2B5EF4-FFF2-40B4-BE49-F238E27FC236}">
                <a16:creationId xmlns:a16="http://schemas.microsoft.com/office/drawing/2014/main" id="{CE369978-2CEA-4DB6-B039-E3FA3E6EBB6E}"/>
              </a:ext>
            </a:extLst>
          </p:cNvPr>
          <p:cNvCxnSpPr>
            <a:cxnSpLocks/>
          </p:cNvCxnSpPr>
          <p:nvPr/>
        </p:nvCxnSpPr>
        <p:spPr>
          <a:xfrm>
            <a:off x="912267" y="5990972"/>
            <a:ext cx="19727756" cy="0"/>
          </a:xfrm>
          <a:prstGeom prst="line">
            <a:avLst/>
          </a:prstGeom>
          <a:ln w="19050">
            <a:solidFill>
              <a:srgbClr val="178E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aixaDeTexto 34">
            <a:extLst>
              <a:ext uri="{FF2B5EF4-FFF2-40B4-BE49-F238E27FC236}">
                <a16:creationId xmlns:a16="http://schemas.microsoft.com/office/drawing/2014/main" id="{D0938B2C-73E4-4E61-AD30-3E94A417531F}"/>
              </a:ext>
            </a:extLst>
          </p:cNvPr>
          <p:cNvSpPr txBox="1"/>
          <p:nvPr/>
        </p:nvSpPr>
        <p:spPr>
          <a:xfrm>
            <a:off x="7700827" y="5474861"/>
            <a:ext cx="6444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178E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 pessoa | e-maildapessoa@e-mail.br</a:t>
            </a:r>
            <a:endParaRPr lang="pt-BR" sz="2400" dirty="0">
              <a:solidFill>
                <a:srgbClr val="178EB5"/>
              </a:solidFill>
            </a:endParaRPr>
          </a:p>
        </p:txBody>
      </p:sp>
      <p:sp>
        <p:nvSpPr>
          <p:cNvPr id="36" name="CaixaDeTexto 35">
            <a:extLst>
              <a:ext uri="{FF2B5EF4-FFF2-40B4-BE49-F238E27FC236}">
                <a16:creationId xmlns:a16="http://schemas.microsoft.com/office/drawing/2014/main" id="{817579EE-C426-47B4-84F7-526BD30A967F}"/>
              </a:ext>
            </a:extLst>
          </p:cNvPr>
          <p:cNvSpPr txBox="1"/>
          <p:nvPr/>
        </p:nvSpPr>
        <p:spPr>
          <a:xfrm>
            <a:off x="14346710" y="5481401"/>
            <a:ext cx="644489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>
                <a:solidFill>
                  <a:srgbClr val="178EB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da pessoa | e-maildapessoa@e-mail.br</a:t>
            </a:r>
            <a:endParaRPr lang="pt-BR" sz="2400" dirty="0">
              <a:solidFill>
                <a:srgbClr val="178EB5"/>
              </a:solidFill>
            </a:endParaRPr>
          </a:p>
        </p:txBody>
      </p:sp>
      <p:sp>
        <p:nvSpPr>
          <p:cNvPr id="40" name="CaixaDeTexto 39">
            <a:extLst>
              <a:ext uri="{FF2B5EF4-FFF2-40B4-BE49-F238E27FC236}">
                <a16:creationId xmlns:a16="http://schemas.microsoft.com/office/drawing/2014/main" id="{C89D0FF9-B7D9-419A-A0FE-E187788057A0}"/>
              </a:ext>
            </a:extLst>
          </p:cNvPr>
          <p:cNvSpPr txBox="1"/>
          <p:nvPr/>
        </p:nvSpPr>
        <p:spPr>
          <a:xfrm>
            <a:off x="7791928" y="13049138"/>
            <a:ext cx="6480000" cy="1197250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_Subtítulo (se houver): negrito, tamanho 48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Fonte Arial ou equivalente, tamanho 44, justificado.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Pode conter figuras, gráficos e ser subdividido como desejado.</a:t>
            </a:r>
          </a:p>
          <a:p>
            <a:pPr lvl="0"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  <a:p>
            <a:pPr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  <a:p>
            <a:pPr lvl="0" algn="just"/>
            <a:endParaRPr lang="pt-BR" sz="44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90FBC6DE-DD8B-412A-9B5E-949C76A73258}"/>
              </a:ext>
            </a:extLst>
          </p:cNvPr>
          <p:cNvSpPr txBox="1"/>
          <p:nvPr/>
        </p:nvSpPr>
        <p:spPr>
          <a:xfrm>
            <a:off x="14565384" y="6629018"/>
            <a:ext cx="6480000" cy="858696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_Subtítulo (se houver): negrito, tamanho 48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Fonte Arial ou equivalente, tamanho 44, justificado.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Pode conter figuras, gráficos e ser subdividido como desejado.</a:t>
            </a:r>
          </a:p>
          <a:p>
            <a:pPr lvl="0"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</p:txBody>
      </p:sp>
      <p:sp>
        <p:nvSpPr>
          <p:cNvPr id="53" name="CaixaDeTexto 52">
            <a:extLst>
              <a:ext uri="{FF2B5EF4-FFF2-40B4-BE49-F238E27FC236}">
                <a16:creationId xmlns:a16="http://schemas.microsoft.com/office/drawing/2014/main" id="{E48093DA-3150-47E5-B5F5-ADE7A410074A}"/>
              </a:ext>
            </a:extLst>
          </p:cNvPr>
          <p:cNvSpPr txBox="1"/>
          <p:nvPr/>
        </p:nvSpPr>
        <p:spPr>
          <a:xfrm>
            <a:off x="14668017" y="15656112"/>
            <a:ext cx="6480000" cy="994118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pt-BR" sz="6000" b="1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4800" b="1" dirty="0">
                <a:latin typeface="Arial" panose="020B0604020202020204" pitchFamily="34" charset="0"/>
                <a:cs typeface="Arial" panose="020B0604020202020204" pitchFamily="34" charset="0"/>
              </a:rPr>
              <a:t> _Subtítulo (se houver): negrito, tamanho 48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Fonte Arial ou equivalente, tamanho 44, justificado.</a:t>
            </a:r>
          </a:p>
          <a:p>
            <a:pPr algn="just"/>
            <a:r>
              <a:rPr lang="pt-BR" sz="4400" dirty="0">
                <a:latin typeface="Arial" panose="020B0604020202020204" pitchFamily="34" charset="0"/>
                <a:cs typeface="Arial" panose="020B0604020202020204" pitchFamily="34" charset="0"/>
              </a:rPr>
              <a:t>Pode conter figuras, gráficos e ser subdividido como desejado.</a:t>
            </a:r>
          </a:p>
          <a:p>
            <a:pPr lvl="0"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  <a:p>
            <a:pPr algn="just"/>
            <a:r>
              <a:rPr lang="pt-BR" sz="4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Espaço para o conteúdo do pôster.</a:t>
            </a:r>
          </a:p>
        </p:txBody>
      </p:sp>
      <p:pic>
        <p:nvPicPr>
          <p:cNvPr id="8" name="Imagem 7">
            <a:extLst>
              <a:ext uri="{FF2B5EF4-FFF2-40B4-BE49-F238E27FC236}">
                <a16:creationId xmlns:a16="http://schemas.microsoft.com/office/drawing/2014/main" id="{E5051158-14AF-4BE4-B69A-24BC27E9F2D0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54" t="10779" r="10702" b="13871"/>
          <a:stretch/>
        </p:blipFill>
        <p:spPr>
          <a:xfrm>
            <a:off x="19728833" y="26947061"/>
            <a:ext cx="1639846" cy="1509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855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515F0E4-0527-4FE3-BAF4-8F32F0E14D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3312" y="3324072"/>
            <a:ext cx="18517852" cy="22168292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algn="just"/>
            <a:r>
              <a:rPr lang="pt-BR" sz="4800" dirty="0">
                <a:cs typeface="Arial" panose="020B0604020202020204" pitchFamily="34" charset="0"/>
              </a:rPr>
              <a:t>Um pôster é um trabalho visual. Isso significa que é essencial que as pessoas possam ler e compreender o pôster em um tempo limitado, muitas vezes em apenas 5 ou 10 minutos. 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Portanto, a apresentação visual do trabalho deve ser clara, objetiva e eficiente para atrair a atenção do público-alvo.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Ao criar um layout para o pôster, é fundamental considerar como os elementos visuais são percebidos a diferentes distâncias. No caso de imagens e gráficos, é importante que eles sejam visualizados a uma distância de 1 metro, pois a maioria dos leitores se concentra principalmente nas figuras do pôster.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Planeje o layout de forma a produzir interesse, promover a legibilidade e destacar as informações relevantes.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É importante pensar nas melhores cores a serem utilizadas, quantas seções o pôster terá, qual a relação entre o título principal e os títulos das seções, e onde as figuras serão colocadas.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Espaços em branco, como margens, espaços entre colunas e vazios, são elementos importantes em um layout, pois a falta deles pode dar a impressão de excesso de informação e dificultar a leitura. 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Uma sugestão é: usar um corpo de texto menor com mais espaçamento entre linhas e colunas, em vez de usar uma letra grande e eliminar os espaços livres, pois isso ampliará a sensação de legibilidade.</a:t>
            </a:r>
          </a:p>
          <a:p>
            <a:pPr algn="just"/>
            <a:r>
              <a:rPr lang="pt-BR" sz="4800" b="1" dirty="0">
                <a:cs typeface="Arial" panose="020B0604020202020204" pitchFamily="34" charset="0"/>
              </a:rPr>
              <a:t>O pôster será custeado pela Univali, sendo impresso em placa de PVC no tamanho de 60 (L) x 77 (A) cm.</a:t>
            </a: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Siga os tamanhos de fonte e orientações constantes no modelo.</a:t>
            </a:r>
          </a:p>
          <a:p>
            <a:pPr algn="just"/>
            <a:endParaRPr lang="pt-BR" sz="4800" dirty="0">
              <a:cs typeface="Arial" panose="020B0604020202020204" pitchFamily="34" charset="0"/>
            </a:endParaRPr>
          </a:p>
          <a:p>
            <a:pPr algn="just"/>
            <a:r>
              <a:rPr lang="pt-BR" sz="4800" dirty="0">
                <a:cs typeface="Arial" panose="020B0604020202020204" pitchFamily="34" charset="0"/>
              </a:rPr>
              <a:t>Links para logomarcas:</a:t>
            </a:r>
          </a:p>
          <a:p>
            <a:pPr algn="just">
              <a:buFontTx/>
              <a:buChar char="-"/>
            </a:pPr>
            <a:r>
              <a:rPr lang="pt-BR" sz="4800" dirty="0">
                <a:cs typeface="Arial" panose="020B0604020202020204" pitchFamily="34" charset="0"/>
              </a:rPr>
              <a:t>Univali: </a:t>
            </a:r>
            <a:r>
              <a:rPr lang="pt-BR" sz="4800" dirty="0">
                <a:cs typeface="Arial" panose="020B0604020202020204" pitchFamily="34" charset="0"/>
                <a:hlinkClick r:id="rId2"/>
              </a:rPr>
              <a:t>Clique aqui</a:t>
            </a:r>
            <a:endParaRPr lang="pt-BR" sz="4800" dirty="0">
              <a:cs typeface="Arial" panose="020B0604020202020204" pitchFamily="34" charset="0"/>
            </a:endParaRPr>
          </a:p>
          <a:p>
            <a:pPr algn="just">
              <a:buFontTx/>
              <a:buChar char="-"/>
            </a:pPr>
            <a:r>
              <a:rPr lang="pt-BR" sz="4800" dirty="0">
                <a:cs typeface="Arial" panose="020B0604020202020204" pitchFamily="34" charset="0"/>
              </a:rPr>
              <a:t>UNIEDU: </a:t>
            </a:r>
            <a:r>
              <a:rPr lang="pt-BR" sz="4800" dirty="0">
                <a:cs typeface="Arial" panose="020B0604020202020204" pitchFamily="34" charset="0"/>
                <a:hlinkClick r:id="rId3"/>
              </a:rPr>
              <a:t>Clique aqui</a:t>
            </a:r>
            <a:endParaRPr lang="pt-BR" sz="4800" dirty="0">
              <a:cs typeface="Arial" panose="020B0604020202020204" pitchFamily="34" charset="0"/>
            </a:endParaRPr>
          </a:p>
          <a:p>
            <a:pPr algn="just"/>
            <a:endParaRPr lang="pt-BR" sz="4800" dirty="0">
              <a:cs typeface="Arial" panose="020B0604020202020204" pitchFamily="34" charset="0"/>
            </a:endParaRPr>
          </a:p>
        </p:txBody>
      </p:sp>
      <p:sp>
        <p:nvSpPr>
          <p:cNvPr id="2" name="Retângulo: Único Canto Arredondado 1">
            <a:extLst>
              <a:ext uri="{FF2B5EF4-FFF2-40B4-BE49-F238E27FC236}">
                <a16:creationId xmlns:a16="http://schemas.microsoft.com/office/drawing/2014/main" id="{C903F678-A0DB-492A-AD68-06C962232EFE}"/>
              </a:ext>
            </a:extLst>
          </p:cNvPr>
          <p:cNvSpPr/>
          <p:nvPr/>
        </p:nvSpPr>
        <p:spPr>
          <a:xfrm>
            <a:off x="0" y="775854"/>
            <a:ext cx="19340945" cy="2078182"/>
          </a:xfrm>
          <a:prstGeom prst="round1Rect">
            <a:avLst/>
          </a:prstGeom>
          <a:solidFill>
            <a:srgbClr val="178E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91472"/>
            <a:r>
              <a:rPr lang="pt-BR" sz="9600" b="1" dirty="0">
                <a:solidFill>
                  <a:schemeClr val="bg1"/>
                </a:solidFill>
              </a:rPr>
              <a:t>Dicas para elaboração do pôster</a:t>
            </a:r>
          </a:p>
        </p:txBody>
      </p:sp>
    </p:spTree>
    <p:extLst>
      <p:ext uri="{BB962C8B-B14F-4D97-AF65-F5344CB8AC3E}">
        <p14:creationId xmlns:p14="http://schemas.microsoft.com/office/powerpoint/2010/main" val="2105256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Resumo xmlns="74605401-ef82-4e58-8e01-df55332c0536" xsi:nil="true"/>
    <PublishingExpirationDate xmlns="http://schemas.microsoft.com/sharepoint/v3" xsi:nil="true"/>
    <PublishingStartDate xmlns="http://schemas.microsoft.com/sharepoint/v3" xsi:nil="true"/>
    <_dlc_DocId xmlns="74605401-ef82-4e58-8e01-df55332c0536">Q2MPMETMKQAM-1865530518-18</_dlc_DocId>
    <_dlc_DocIdUrl xmlns="74605401-ef82-4e58-8e01-df55332c0536">
      <Url>https://adminnovoportal.univali.br/institucional/vrppgi/pesquisa/seminario-de-iniciacao-cientifica/instrucoes-para-apresentadores/_layouts/15/DocIdRedir.aspx?ID=Q2MPMETMKQAM-1865530518-18</Url>
      <Description>Q2MPMETMKQAM-1865530518-18</Description>
    </_dlc_DocIdUrl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E14C9F2D03E5C142A838250942C6BB3F" ma:contentTypeVersion="2" ma:contentTypeDescription="Crie um novo documento." ma:contentTypeScope="" ma:versionID="dffc99f847eca7e2e92006ec407c4724">
  <xsd:schema xmlns:xsd="http://www.w3.org/2001/XMLSchema" xmlns:xs="http://www.w3.org/2001/XMLSchema" xmlns:p="http://schemas.microsoft.com/office/2006/metadata/properties" xmlns:ns1="http://schemas.microsoft.com/sharepoint/v3" xmlns:ns2="74605401-ef82-4e58-8e01-df55332c0536" targetNamespace="http://schemas.microsoft.com/office/2006/metadata/properties" ma:root="true" ma:fieldsID="2d2092676548cc6311dc4f416c1773d3" ns1:_="" ns2:_="">
    <xsd:import namespace="http://schemas.microsoft.com/sharepoint/v3"/>
    <xsd:import namespace="74605401-ef82-4e58-8e01-df55332c0536"/>
    <xsd:element name="properties">
      <xsd:complexType>
        <xsd:sequence>
          <xsd:element name="documentManagement">
            <xsd:complexType>
              <xsd:all>
                <xsd:element ref="ns2:Resumo" minOccurs="0"/>
                <xsd:element ref="ns2:_dlc_DocId" minOccurs="0"/>
                <xsd:element ref="ns2:_dlc_DocIdUrl" minOccurs="0"/>
                <xsd:element ref="ns2:_dlc_DocIdPersistId" minOccurs="0"/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2" nillable="true" ma:displayName="Agendamento de Data de Início" ma:description="" ma:hidden="true" ma:internalName="PublishingStartDate">
      <xsd:simpleType>
        <xsd:restriction base="dms:Unknown"/>
      </xsd:simpleType>
    </xsd:element>
    <xsd:element name="PublishingExpirationDate" ma:index="13" nillable="true" ma:displayName="Agendamento de Data de Término" ma:description="Data Final de Agendamento é uma coluna de site criada pelo recurso de Publicação. Ela é usada para especificar a data e a hora em que essa página não será mais exibida aos visitantes do site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605401-ef82-4e58-8e01-df55332c0536" elementFormDefault="qualified">
    <xsd:import namespace="http://schemas.microsoft.com/office/2006/documentManagement/types"/>
    <xsd:import namespace="http://schemas.microsoft.com/office/infopath/2007/PartnerControls"/>
    <xsd:element name="Resumo" ma:index="8" nillable="true" ma:displayName="Resumo" ma:internalName="Resumo">
      <xsd:simpleType>
        <xsd:restriction base="dms:Note">
          <xsd:maxLength value="255"/>
        </xsd:restriction>
      </xsd:simpleType>
    </xsd:element>
    <xsd:element name="_dlc_DocId" ma:index="9" nillable="true" ma:displayName="Valor da ID do Documento" ma:description="O valor da ID do documento atribuída a este item." ma:internalName="_dlc_DocId" ma:readOnly="true">
      <xsd:simpleType>
        <xsd:restriction base="dms:Text"/>
      </xsd:simpleType>
    </xsd:element>
    <xsd:element name="_dlc_DocIdUrl" ma:index="10" nillable="true" ma:displayName="ID do Documento" ma:description="Link permanente para este documento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ID de Persistência" ma:description="Manter a ID ao adicionar." ma:hidden="true" ma:internalName="_dlc_DocIdPersistId" ma:readOnly="true">
      <xsd:simpleType>
        <xsd:restriction base="dms:Boolean"/>
      </xsd:simpleType>
    </xsd:element>
    <xsd:element name="SharedWithUsers" ma:index="14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EC68026-C205-43BC-AE97-764A74BD8DA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24F59C9-1A4D-4D85-9226-E9DF7FD5FDC9}">
  <ds:schemaRefs>
    <ds:schemaRef ds:uri="http://schemas.microsoft.com/office/infopath/2007/PartnerControls"/>
    <ds:schemaRef ds:uri="http://purl.org/dc/dcmitype/"/>
    <ds:schemaRef ds:uri="http://schemas.microsoft.com/office/2006/documentManagement/types"/>
    <ds:schemaRef ds:uri="22c0cfbf-1d2e-44fc-9168-21bc0601eb83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55357b02-d706-4be0-b876-3ec2a71dfd4d"/>
    <ds:schemaRef ds:uri="9cf62031-2011-4af6-bf69-587706adcf68"/>
    <ds:schemaRef ds:uri="http://purl.org/dc/terms/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0BBA4E01-1556-484A-8A64-501EAE328345}"/>
</file>

<file path=customXml/itemProps4.xml><?xml version="1.0" encoding="utf-8"?>
<ds:datastoreItem xmlns:ds="http://schemas.openxmlformats.org/officeDocument/2006/customXml" ds:itemID="{715AC6CE-565D-4B25-B559-B6946C3BA6DF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530</TotalTime>
  <Words>657</Words>
  <Application>Microsoft Office PowerPoint</Application>
  <PresentationFormat>Personalizar</PresentationFormat>
  <Paragraphs>48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banner</dc:title>
  <dc:creator>Virginia Kuhnen Zunino</dc:creator>
  <cp:lastModifiedBy>Virginia Kuhnen Zunino</cp:lastModifiedBy>
  <cp:revision>30</cp:revision>
  <dcterms:created xsi:type="dcterms:W3CDTF">2023-08-10T19:15:32Z</dcterms:created>
  <dcterms:modified xsi:type="dcterms:W3CDTF">2024-09-05T19:52:57Z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0x010100E14C9F2D03E5C142A838250942C6BB3F</vt:lpwstr>
  </property>
  <property fmtid="{D5CDD505-2E9C-101B-9397-08002B2CF9AE}" pid="3" name="MediaServiceImageTags">
    <vt:lpwstr/>
  </property>
  <property fmtid="{D5CDD505-2E9C-101B-9397-08002B2CF9AE}" pid="4" name="_dlc_DocIdItemGuid">
    <vt:lpwstr>a54138a5-3fb1-4cb1-8054-ecd69288a0e0</vt:lpwstr>
  </property>
</Properties>
</file>